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3" r:id="rId1"/>
    <p:sldMasterId id="2147483978" r:id="rId2"/>
    <p:sldMasterId id="2147483995" r:id="rId3"/>
    <p:sldMasterId id="2147484030" r:id="rId4"/>
    <p:sldMasterId id="2147484078" r:id="rId5"/>
    <p:sldMasterId id="2147484096" r:id="rId6"/>
    <p:sldMasterId id="2147484150" r:id="rId7"/>
  </p:sldMasterIdLst>
  <p:sldIdLst>
    <p:sldId id="256" r:id="rId8"/>
    <p:sldId id="260" r:id="rId9"/>
    <p:sldId id="262" r:id="rId10"/>
    <p:sldId id="263" r:id="rId11"/>
    <p:sldId id="264" r:id="rId12"/>
    <p:sldId id="265" r:id="rId13"/>
    <p:sldId id="266" r:id="rId14"/>
    <p:sldId id="25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93485B-C82C-480E-89F8-ACAFBAA2B518}">
          <p14:sldIdLst>
            <p14:sldId id="256"/>
            <p14:sldId id="260"/>
            <p14:sldId id="262"/>
            <p14:sldId id="263"/>
            <p14:sldId id="264"/>
            <p14:sldId id="265"/>
            <p14:sldId id="266"/>
            <p14:sldId id="258"/>
          </p14:sldIdLst>
        </p14:section>
        <p14:section name="Untitled Section" id="{BF78B7F7-574F-4DCC-B090-14F6AC5B9820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46153-9310-40C7-9F69-19C85DD5E7C8}" v="84" dt="2022-11-25T16:52:58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30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39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1365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575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5104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910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6299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5762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21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6543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8088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16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4303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9406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8579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112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544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400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804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856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293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467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324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0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80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391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063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1959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398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4575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137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792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682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7653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7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99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32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011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5440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7727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683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551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5417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1007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1667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746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4079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7036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304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967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1100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79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338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731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5900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68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56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6235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1772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9831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9214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6620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9972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62029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0219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073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60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4512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2306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7179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3669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2196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953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4883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0836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4369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9749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62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6725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9976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8991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373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32207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0125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2765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7717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2544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7787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21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1138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9874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9611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1345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1190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1424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7927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9943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7261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2688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58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012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9524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4800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4465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880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6012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056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7917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4853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1038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84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53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71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9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748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459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8AE50-5F07-4021-BA2E-9126BB7FDCEA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BC9E9-F10E-4001-A75E-9E23A8CFB8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392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64" r:id="rId14"/>
    <p:sldLayoutId id="2147484165" r:id="rId15"/>
    <p:sldLayoutId id="2147484166" r:id="rId16"/>
    <p:sldLayoutId id="21474841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C1E4-EED1-5FCA-23BF-6A45ACECF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Self Introduction</a:t>
            </a:r>
            <a:br>
              <a:rPr lang="en-GB" dirty="0">
                <a:solidFill>
                  <a:srgbClr val="002060"/>
                </a:solidFill>
              </a:rPr>
            </a:br>
            <a:r>
              <a:rPr lang="en-GB" sz="2100" dirty="0">
                <a:solidFill>
                  <a:srgbClr val="002060"/>
                </a:solidFill>
              </a:rPr>
              <a:t>About Me</a:t>
            </a:r>
            <a:endParaRPr lang="en-IN" sz="2100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C9D56-B124-893B-655B-DB9F66FB5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is </a:t>
            </a:r>
            <a:r>
              <a:rPr lang="en-GB" sz="4951" dirty="0">
                <a:solidFill>
                  <a:schemeClr val="accent1"/>
                </a:solidFill>
              </a:rPr>
              <a:t>SUMAN SINGH</a:t>
            </a:r>
            <a:r>
              <a:rPr lang="en-GB" dirty="0"/>
              <a:t>	</a:t>
            </a:r>
            <a:r>
              <a:rPr lang="en-GB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21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732D-572D-A456-DF32-0DF07F59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06" y="243068"/>
            <a:ext cx="5532328" cy="2717029"/>
          </a:xfrm>
        </p:spPr>
        <p:txBody>
          <a:bodyPr>
            <a:normAutofit/>
          </a:bodyPr>
          <a:lstStyle/>
          <a:p>
            <a:pPr algn="ctr"/>
            <a:r>
              <a:rPr lang="en-GB" sz="6600" dirty="0">
                <a:solidFill>
                  <a:srgbClr val="002060"/>
                </a:solidFill>
                <a:latin typeface="Algerian" panose="04020705040A02060702" pitchFamily="82" charset="0"/>
              </a:rPr>
              <a:t>Suman Singh</a:t>
            </a:r>
            <a:endParaRPr lang="en-IN" sz="6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C62D5C-790E-AF59-28D0-1381E0783A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r="184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19DF4-A019-BA40-308E-D33FEE54E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Hello Every One,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Suman Singh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From- GAYA (BIHAR)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35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D483-51A7-202C-7A12-4CE0C979B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81" y="1464907"/>
            <a:ext cx="8817429" cy="905070"/>
          </a:xfrm>
        </p:spPr>
        <p:txBody>
          <a:bodyPr/>
          <a:lstStyle/>
          <a:p>
            <a:pPr algn="ctr"/>
            <a:r>
              <a:rPr lang="en-GB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Educational Qualification</a:t>
            </a:r>
            <a:endParaRPr lang="en-IN" sz="48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5B581-A1D4-C149-BE73-BC12B7522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234" y="3429001"/>
            <a:ext cx="11187403" cy="2234682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Schooling is from -   </a:t>
            </a:r>
            <a:r>
              <a:rPr lang="en-GB" sz="2800" dirty="0">
                <a:solidFill>
                  <a:srgbClr val="002060"/>
                </a:solidFill>
                <a:highlight>
                  <a:srgbClr val="00FF00"/>
                </a:highlight>
                <a:latin typeface="Arial Rounded MT Bold" panose="020F0704030504030204" pitchFamily="34" charset="0"/>
              </a:rPr>
              <a:t>Subhash International School, GAYA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Intermediate from-  </a:t>
            </a:r>
            <a:r>
              <a:rPr lang="en-GB" sz="2800" dirty="0">
                <a:solidFill>
                  <a:srgbClr val="002060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Kendriya Vidyalaya No.2 In ARMY (OTA  Campus), GAYA.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Graduation is from-  </a:t>
            </a:r>
            <a:r>
              <a:rPr lang="en-GB" sz="2800" dirty="0">
                <a:solidFill>
                  <a:srgbClr val="002060"/>
                </a:solidFill>
                <a:highlight>
                  <a:srgbClr val="FF00FF"/>
                </a:highlight>
                <a:latin typeface="Arial Rounded MT Bold" panose="020F0704030504030204" pitchFamily="34" charset="0"/>
              </a:rPr>
              <a:t>(PURSUING)</a:t>
            </a:r>
            <a:endParaRPr lang="en-IN" sz="2800" dirty="0">
              <a:solidFill>
                <a:srgbClr val="002060"/>
              </a:solidFill>
              <a:highlight>
                <a:srgbClr val="FF00FF"/>
              </a:highligh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73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E131-FC2E-C59E-6609-FDA01695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FAMILY BACKGROUND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9F0F2-39B6-1857-69E7-AC9DD6407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Arial Black" panose="020B0A04020102020204" pitchFamily="34" charset="0"/>
              </a:rPr>
              <a:t>FATHER’S NAME :</a:t>
            </a:r>
            <a:r>
              <a:rPr lang="en-GB" sz="2400" dirty="0"/>
              <a:t>- </a:t>
            </a:r>
            <a:r>
              <a:rPr lang="en-GB" sz="2400" dirty="0">
                <a:latin typeface="Arial Black" panose="020B0A04020102020204" pitchFamily="34" charset="0"/>
              </a:rPr>
              <a:t>RAMADHIR SINGH</a:t>
            </a:r>
          </a:p>
          <a:p>
            <a:pPr marL="0" indent="0">
              <a:buNone/>
            </a:pPr>
            <a:r>
              <a:rPr lang="en-IN" sz="2400" dirty="0">
                <a:latin typeface="Algerian" panose="04020705040A02060702" pitchFamily="82" charset="0"/>
              </a:rPr>
              <a:t>HE IS </a:t>
            </a:r>
            <a:r>
              <a:rPr lang="en-IN" sz="2400" dirty="0" err="1">
                <a:latin typeface="Algerian" panose="04020705040A02060702" pitchFamily="82" charset="0"/>
              </a:rPr>
              <a:t>iN</a:t>
            </a:r>
            <a:r>
              <a:rPr lang="en-IN" sz="2400" dirty="0">
                <a:latin typeface="Algerian" panose="04020705040A02060702" pitchFamily="82" charset="0"/>
              </a:rPr>
              <a:t> </a:t>
            </a:r>
            <a:r>
              <a:rPr lang="en-IN" sz="2400" b="1" dirty="0">
                <a:highlight>
                  <a:srgbClr val="00FF00"/>
                </a:highlight>
                <a:latin typeface="Algerian" panose="04020705040A02060702" pitchFamily="82" charset="0"/>
              </a:rPr>
              <a:t>INDIAN ARMY   </a:t>
            </a:r>
            <a:r>
              <a:rPr lang="en-IN" sz="2400" b="1" dirty="0">
                <a:highlight>
                  <a:srgbClr val="FFFF00"/>
                </a:highlight>
                <a:latin typeface="Algerian" panose="04020705040A02060702" pitchFamily="82" charset="0"/>
              </a:rPr>
              <a:t>(RANK- SUBEDAR MAJOR)</a:t>
            </a:r>
          </a:p>
          <a:p>
            <a:pPr marL="0" indent="0">
              <a:buNone/>
            </a:pPr>
            <a:r>
              <a:rPr lang="en-IN" sz="2400" b="1" dirty="0">
                <a:latin typeface="Algerian" panose="04020705040A02060702" pitchFamily="82" charset="0"/>
              </a:rPr>
              <a:t>                                             </a:t>
            </a:r>
            <a:r>
              <a:rPr lang="en-IN" sz="2400" b="1" dirty="0">
                <a:highlight>
                  <a:srgbClr val="FFFF00"/>
                </a:highlight>
                <a:latin typeface="Algerian" panose="04020705040A02060702" pitchFamily="82" charset="0"/>
              </a:rPr>
              <a:t>(UNIT- 15 RAJPUT REGIMENT)</a:t>
            </a:r>
          </a:p>
          <a:p>
            <a:pPr marL="0" indent="0">
              <a:buNone/>
            </a:pPr>
            <a:r>
              <a:rPr lang="en-IN" sz="2400" dirty="0">
                <a:latin typeface="Arial Black" panose="020B0A04020102020204" pitchFamily="34" charset="0"/>
              </a:rPr>
              <a:t>MOTHER’S NAME :– MANJU SINGH</a:t>
            </a:r>
          </a:p>
          <a:p>
            <a:pPr marL="0" indent="0">
              <a:buNone/>
            </a:pPr>
            <a:r>
              <a:rPr lang="en-IN" sz="2400" dirty="0">
                <a:latin typeface="Algerian" panose="04020705040A02060702" pitchFamily="82" charset="0"/>
              </a:rPr>
              <a:t>SHE IS A </a:t>
            </a:r>
            <a:r>
              <a:rPr lang="en-IN" sz="2400" b="1" dirty="0" err="1">
                <a:highlight>
                  <a:srgbClr val="00FFFF"/>
                </a:highlight>
                <a:latin typeface="Algerian" panose="04020705040A02060702" pitchFamily="82" charset="0"/>
              </a:rPr>
              <a:t>HOUSEmaker</a:t>
            </a:r>
            <a:endParaRPr lang="en-IN" sz="2400" b="1" dirty="0">
              <a:highlight>
                <a:srgbClr val="00FFFF"/>
              </a:highlight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IN" sz="2400" dirty="0">
                <a:latin typeface="Arial Black" panose="020B0A04020102020204" pitchFamily="34" charset="0"/>
              </a:rPr>
              <a:t>BROTHER’S NAME :- SHEKHAR SINGH</a:t>
            </a:r>
          </a:p>
          <a:p>
            <a:pPr marL="0" indent="0">
              <a:buNone/>
            </a:pPr>
            <a:r>
              <a:rPr lang="en-IN" sz="2400" dirty="0">
                <a:latin typeface="Algerian" panose="04020705040A02060702" pitchFamily="82" charset="0"/>
              </a:rPr>
              <a:t>HE IS A STUDENT OF </a:t>
            </a:r>
            <a:r>
              <a:rPr lang="en-IN" sz="2400" b="1" dirty="0">
                <a:highlight>
                  <a:srgbClr val="00FFFF"/>
                </a:highlight>
                <a:latin typeface="Algerian" panose="04020705040A02060702" pitchFamily="82" charset="0"/>
              </a:rPr>
              <a:t>LLB (LEGUM BACCALAURES)</a:t>
            </a:r>
          </a:p>
          <a:p>
            <a:pPr marL="0" indent="0">
              <a:buNone/>
            </a:pPr>
            <a:endParaRPr lang="en-IN" sz="2400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00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7E7D-3FE9-8742-D685-96D4634B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65" y="111966"/>
            <a:ext cx="8874017" cy="1707143"/>
          </a:xfrm>
        </p:spPr>
        <p:txBody>
          <a:bodyPr>
            <a:norm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Extra curriculums </a:t>
            </a:r>
            <a:br>
              <a:rPr lang="en-GB" dirty="0"/>
            </a:br>
            <a:r>
              <a:rPr lang="en-GB" sz="3600" dirty="0" err="1">
                <a:highlight>
                  <a:srgbClr val="FF0000"/>
                </a:highlight>
              </a:rPr>
              <a:t>ncc</a:t>
            </a:r>
            <a:r>
              <a:rPr lang="en-GB" sz="3600" dirty="0">
                <a:highlight>
                  <a:srgbClr val="00FF00"/>
                </a:highlight>
              </a:rPr>
              <a:t> </a:t>
            </a:r>
            <a:br>
              <a:rPr lang="en-GB" dirty="0">
                <a:highlight>
                  <a:srgbClr val="00FF00"/>
                </a:highlight>
              </a:rPr>
            </a:br>
            <a:r>
              <a:rPr lang="en-GB" dirty="0">
                <a:highlight>
                  <a:srgbClr val="000000"/>
                </a:highlight>
              </a:rPr>
              <a:t>regiment no. </a:t>
            </a:r>
            <a:r>
              <a:rPr lang="en-GB" dirty="0">
                <a:highlight>
                  <a:srgbClr val="00FF00"/>
                </a:highlight>
              </a:rPr>
              <a:t>6br|20|sda|214702 </a:t>
            </a:r>
            <a:endParaRPr lang="en-IN" dirty="0">
              <a:highlight>
                <a:srgbClr val="00FF00"/>
              </a:highligh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DAC29F-C141-C294-8370-5FC9577C3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17" y="1819109"/>
            <a:ext cx="5467738" cy="4810112"/>
          </a:xfrm>
        </p:spPr>
      </p:pic>
    </p:spTree>
    <p:extLst>
      <p:ext uri="{BB962C8B-B14F-4D97-AF65-F5344CB8AC3E}">
        <p14:creationId xmlns:p14="http://schemas.microsoft.com/office/powerpoint/2010/main" val="197766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B8CE-05F9-10D3-5CA9-E7712756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>
            <a:normAutofit/>
          </a:bodyPr>
          <a:lstStyle/>
          <a:p>
            <a:pPr algn="ctr"/>
            <a:r>
              <a:rPr lang="en-GB" sz="5400" dirty="0">
                <a:latin typeface="Algerian" panose="04020705040A02060702" pitchFamily="82" charset="0"/>
              </a:rPr>
              <a:t>achievements</a:t>
            </a:r>
            <a:endParaRPr lang="en-IN" sz="54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9D43-E87C-5EDB-1165-B4D9EF2C7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640322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Received award of appreciation from Commanding Officer.</a:t>
            </a:r>
          </a:p>
          <a:p>
            <a:pPr marL="0" indent="0">
              <a:buNone/>
            </a:pPr>
            <a:r>
              <a:rPr lang="en-IN" dirty="0">
                <a:latin typeface="Arial Black" panose="020B0A04020102020204" pitchFamily="34" charset="0"/>
              </a:rPr>
              <a:t>   </a:t>
            </a:r>
          </a:p>
          <a:p>
            <a:r>
              <a:rPr lang="en-IN" dirty="0">
                <a:latin typeface="Arial Black" panose="020B0A04020102020204" pitchFamily="34" charset="0"/>
              </a:rPr>
              <a:t>Certificate of participation from NCC.</a:t>
            </a:r>
          </a:p>
        </p:txBody>
      </p:sp>
    </p:spTree>
    <p:extLst>
      <p:ext uri="{BB962C8B-B14F-4D97-AF65-F5344CB8AC3E}">
        <p14:creationId xmlns:p14="http://schemas.microsoft.com/office/powerpoint/2010/main" val="124920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6684-60D5-2B49-46AA-9F9D924D6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9960"/>
            <a:ext cx="10018713" cy="1679509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SPECIAL INTERESTS</a:t>
            </a:r>
            <a:endParaRPr lang="en-IN" sz="5400" dirty="0">
              <a:solidFill>
                <a:schemeClr val="bg2">
                  <a:lumMod val="1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A3907-AC6B-AA1B-2300-E45A5ADC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58009"/>
            <a:ext cx="10018713" cy="3533192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READING BOOKS</a:t>
            </a:r>
          </a:p>
          <a:p>
            <a:r>
              <a:rPr lang="en-GB" dirty="0">
                <a:latin typeface="Arial Black" panose="020B0A04020102020204" pitchFamily="34" charset="0"/>
              </a:rPr>
              <a:t>HAVING FUN WITH FRIENDS</a:t>
            </a:r>
          </a:p>
          <a:p>
            <a:r>
              <a:rPr lang="en-GB" dirty="0">
                <a:latin typeface="Arial Black" panose="020B0A04020102020204" pitchFamily="34" charset="0"/>
              </a:rPr>
              <a:t>LISTENING MUSIC</a:t>
            </a:r>
          </a:p>
          <a:p>
            <a:r>
              <a:rPr lang="en-GB" dirty="0">
                <a:latin typeface="Arial Black" panose="020B0A04020102020204" pitchFamily="34" charset="0"/>
              </a:rPr>
              <a:t>COOKING</a:t>
            </a:r>
          </a:p>
          <a:p>
            <a:r>
              <a:rPr lang="en-GB" dirty="0">
                <a:latin typeface="Arial Black" panose="020B0A04020102020204" pitchFamily="34" charset="0"/>
              </a:rPr>
              <a:t>ART</a:t>
            </a:r>
          </a:p>
          <a:p>
            <a:r>
              <a:rPr lang="en-GB" dirty="0">
                <a:latin typeface="Arial Black" panose="020B0A04020102020204" pitchFamily="34" charset="0"/>
              </a:rPr>
              <a:t>CODING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61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B6B1-208C-8B26-B287-01B3391F3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72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PRESENTATION</a:t>
            </a:r>
            <a:endParaRPr lang="en-IN" sz="1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1D911-B1C9-CFC1-5752-9BCCB063C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755" y="3609983"/>
            <a:ext cx="8637072" cy="2035037"/>
          </a:xfrm>
        </p:spPr>
        <p:txBody>
          <a:bodyPr>
            <a:normAutofit fontScale="25000" lnSpcReduction="20000"/>
          </a:bodyPr>
          <a:lstStyle/>
          <a:p>
            <a:endParaRPr lang="en-GB" sz="12800" dirty="0"/>
          </a:p>
          <a:p>
            <a:pPr algn="ctr"/>
            <a:r>
              <a:rPr lang="en-GB" sz="12800" dirty="0"/>
              <a:t> </a:t>
            </a:r>
            <a:r>
              <a:rPr lang="en-GB" sz="14400" dirty="0">
                <a:solidFill>
                  <a:srgbClr val="7030A0"/>
                </a:solidFill>
                <a:latin typeface="Algerian" panose="04020705040A02060702" pitchFamily="82" charset="0"/>
              </a:rPr>
              <a:t>Welcome  to </a:t>
            </a:r>
            <a:br>
              <a:rPr lang="en-IN" sz="9600" dirty="0">
                <a:solidFill>
                  <a:srgbClr val="7030A0"/>
                </a:solidFill>
                <a:latin typeface="Algerian" panose="04020705040A02060702" pitchFamily="82" charset="0"/>
              </a:rPr>
            </a:br>
            <a:r>
              <a:rPr lang="en-IN" sz="9600" dirty="0">
                <a:solidFill>
                  <a:srgbClr val="7030A0"/>
                </a:solidFill>
                <a:latin typeface="Algerian" panose="04020705040A02060702" pitchFamily="82" charset="0"/>
              </a:rPr>
              <a:t>                                                               </a:t>
            </a:r>
            <a:r>
              <a:rPr lang="en-GB" sz="12800" dirty="0">
                <a:solidFill>
                  <a:srgbClr val="002060"/>
                </a:solidFill>
                <a:latin typeface="Algerian" panose="04020705040A02060702" pitchFamily="82" charset="0"/>
              </a:rPr>
              <a:t>MY PRESENTATION</a:t>
            </a:r>
            <a:endParaRPr lang="en-IN" sz="9600" dirty="0"/>
          </a:p>
          <a:p>
            <a:br>
              <a:rPr lang="en-GB" sz="9600" dirty="0">
                <a:solidFill>
                  <a:srgbClr val="002060"/>
                </a:solidFill>
                <a:latin typeface="Algerian" panose="04020705040A02060702" pitchFamily="82" charset="0"/>
              </a:rPr>
            </a:br>
            <a:endParaRPr lang="en-GB" sz="12800" dirty="0"/>
          </a:p>
          <a:p>
            <a:endParaRPr lang="en-IN" sz="17600" dirty="0">
              <a:highlight>
                <a:srgbClr val="FFFF00"/>
              </a:highlight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574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2DEE-7309-BCA0-2A89-6FD9BB62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7340082" cy="2421292"/>
          </a:xfrm>
        </p:spPr>
        <p:txBody>
          <a:bodyPr>
            <a:noAutofit/>
          </a:bodyPr>
          <a:lstStyle/>
          <a:p>
            <a:pPr algn="ctr"/>
            <a:r>
              <a:rPr lang="en-GB" sz="14900" dirty="0">
                <a:latin typeface="Algerian" panose="04020705040A02060702" pitchFamily="82" charset="0"/>
              </a:rPr>
              <a:t>THANK</a:t>
            </a:r>
            <a:endParaRPr lang="en-IN" sz="149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A7D1A-3A4E-4916-708A-149E47FCB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944" y="3672335"/>
            <a:ext cx="7379737" cy="231399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17400" dirty="0">
                <a:latin typeface="Algerian" panose="04020705040A02060702" pitchFamily="82" charset="0"/>
              </a:rPr>
              <a:t>YOU!!!!</a:t>
            </a:r>
            <a:endParaRPr lang="en-IN" sz="17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3808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5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6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7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</TotalTime>
  <Words>163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7" baseType="lpstr">
      <vt:lpstr>Algerian</vt:lpstr>
      <vt:lpstr>Arial</vt:lpstr>
      <vt:lpstr>Arial Black</vt:lpstr>
      <vt:lpstr>Arial Rounded MT Bold</vt:lpstr>
      <vt:lpstr>Bookman Old Style</vt:lpstr>
      <vt:lpstr>Century Gothic</vt:lpstr>
      <vt:lpstr>Corbel</vt:lpstr>
      <vt:lpstr>Gill Sans MT</vt:lpstr>
      <vt:lpstr>Rockwell</vt:lpstr>
      <vt:lpstr>Trebuchet MS</vt:lpstr>
      <vt:lpstr>Wingdings 3</vt:lpstr>
      <vt:lpstr>Gallery</vt:lpstr>
      <vt:lpstr>Facet</vt:lpstr>
      <vt:lpstr>Ion Boardroom</vt:lpstr>
      <vt:lpstr>Damask</vt:lpstr>
      <vt:lpstr>Vapor Trail</vt:lpstr>
      <vt:lpstr>Parallax</vt:lpstr>
      <vt:lpstr>1_Vapor Trail</vt:lpstr>
      <vt:lpstr>Self Introduction About Me</vt:lpstr>
      <vt:lpstr>Suman Singh</vt:lpstr>
      <vt:lpstr>Educational Qualification</vt:lpstr>
      <vt:lpstr>FAMILY BACKGROUND</vt:lpstr>
      <vt:lpstr>Extra curriculums  ncc  regiment no. 6br|20|sda|214702 </vt:lpstr>
      <vt:lpstr>achievements</vt:lpstr>
      <vt:lpstr>SPECIAL INTERESTS</vt:lpstr>
      <vt:lpstr>PRESENTATION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Introduction About Me</dc:title>
  <dc:creator>Suamn Singh</dc:creator>
  <cp:lastModifiedBy>Suamn Singh</cp:lastModifiedBy>
  <cp:revision>2</cp:revision>
  <dcterms:created xsi:type="dcterms:W3CDTF">2022-11-25T06:52:20Z</dcterms:created>
  <dcterms:modified xsi:type="dcterms:W3CDTF">2022-11-30T06:03:08Z</dcterms:modified>
</cp:coreProperties>
</file>